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59" r:id="rId9"/>
    <p:sldId id="262" r:id="rId10"/>
    <p:sldId id="266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622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804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87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269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617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72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240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837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802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17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821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0F4C-95CA-4D8A-8404-0AE629CDD07F}" type="datetimeFigureOut">
              <a:rPr lang="th-TH" smtClean="0"/>
              <a:t>04/12/58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54F52-6F25-4EC1-9E1A-3F3933A4CA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132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772400" cy="1470025"/>
          </a:xfrm>
        </p:spPr>
        <p:txBody>
          <a:bodyPr>
            <a:normAutofit/>
          </a:bodyPr>
          <a:lstStyle/>
          <a:p>
            <a:r>
              <a:rPr lang="th-TH" sz="6000" b="1" dirty="0"/>
              <a:t>สัตว์เลี้ยงและสุขภาพจิต </a:t>
            </a:r>
            <a:endParaRPr lang="th-TH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5301208"/>
            <a:ext cx="6400800" cy="1198984"/>
          </a:xfrm>
        </p:spPr>
        <p:txBody>
          <a:bodyPr/>
          <a:lstStyle/>
          <a:p>
            <a:pPr algn="r"/>
            <a:r>
              <a:rPr lang="th-TH" b="1" dirty="0"/>
              <a:t>กลุ่มเครือข่ายการวิจัยและดูแลผู้สูงอายุ </a:t>
            </a:r>
            <a:endParaRPr lang="en-US" dirty="0"/>
          </a:p>
          <a:p>
            <a:pPr algn="r"/>
            <a:r>
              <a:rPr lang="th-TH" b="1" dirty="0" smtClean="0"/>
              <a:t>คณะ</a:t>
            </a:r>
            <a:r>
              <a:rPr lang="th-TH" b="1" dirty="0"/>
              <a:t>สัตวแพทยศาสตร์ มหาวิทยาลัยเชียงใหม่</a:t>
            </a:r>
            <a:endParaRPr lang="th-TH" dirty="0"/>
          </a:p>
        </p:txBody>
      </p:sp>
      <p:pic>
        <p:nvPicPr>
          <p:cNvPr id="4" name="Picture 3" descr="https://scontent.fbkk10-1.fna.fbcdn.net/hphotos-xfa1/v/t1.0-9/12122886_1283594741657543_1737685676644309047_n.jpg?oh=d0b35d684532f66cfef10345282c9fe1&amp;oe=56F56EA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27441"/>
            <a:ext cx="2865755" cy="20544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98232" y="4725144"/>
            <a:ext cx="3578224" cy="584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indent="0" algn="r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วันจันทร์</a:t>
            </a:r>
            <a:r>
              <a:rPr lang="th-TH" dirty="0" smtClean="0"/>
              <a:t>ที่ 14 </a:t>
            </a:r>
            <a:r>
              <a:rPr lang="th-TH" dirty="0"/>
              <a:t>ธันวาคม 2558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64" y="1040978"/>
            <a:ext cx="3144912" cy="209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3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Autofit/>
          </a:bodyPr>
          <a:lstStyle/>
          <a:p>
            <a:pPr lvl="1"/>
            <a:r>
              <a:rPr lang="th-TH" sz="4000" b="1" dirty="0"/>
              <a:t>ผศ.</a:t>
            </a:r>
            <a:r>
              <a:rPr lang="th-TH" sz="4000" b="1" dirty="0" err="1"/>
              <a:t>น.สพ</a:t>
            </a:r>
            <a:r>
              <a:rPr lang="th-TH" sz="4000" b="1" dirty="0"/>
              <a:t>.ดร.</a:t>
            </a:r>
            <a:r>
              <a:rPr lang="th-TH" sz="4000" b="1" dirty="0" err="1"/>
              <a:t>รัชต์</a:t>
            </a:r>
            <a:r>
              <a:rPr lang="th-TH" sz="4000" b="1" dirty="0"/>
              <a:t> 	</a:t>
            </a:r>
            <a:r>
              <a:rPr lang="th-TH" sz="4000" b="1" dirty="0" smtClean="0"/>
              <a:t>    ขัตติยะ</a:t>
            </a:r>
            <a:endParaRPr lang="th-TH" sz="4000" b="1" dirty="0"/>
          </a:p>
          <a:p>
            <a:pPr lvl="1"/>
            <a:r>
              <a:rPr lang="th-TH" sz="4000" b="1" dirty="0"/>
              <a:t>ผศ.</a:t>
            </a:r>
            <a:r>
              <a:rPr lang="th-TH" sz="4000" b="1" dirty="0" err="1"/>
              <a:t>สพ.ญ</a:t>
            </a:r>
            <a:r>
              <a:rPr lang="th-TH" sz="4000" b="1" dirty="0"/>
              <a:t>.ดร.</a:t>
            </a:r>
            <a:r>
              <a:rPr lang="th-TH" sz="4000" b="1" dirty="0" err="1" smtClean="0"/>
              <a:t>ศรุ</a:t>
            </a:r>
            <a:r>
              <a:rPr lang="th-TH" sz="4000" b="1" dirty="0" smtClean="0"/>
              <a:t>ดา    ติ</a:t>
            </a:r>
            <a:r>
              <a:rPr lang="th-TH" sz="4000" b="1" dirty="0" err="1"/>
              <a:t>วะนันทกร</a:t>
            </a:r>
            <a:endParaRPr lang="th-TH" sz="4000" b="1" dirty="0"/>
          </a:p>
          <a:p>
            <a:pPr lvl="1"/>
            <a:r>
              <a:rPr lang="th-TH" sz="4000" b="1" dirty="0"/>
              <a:t>ผศ.</a:t>
            </a:r>
            <a:r>
              <a:rPr lang="th-TH" sz="4000" b="1" dirty="0" err="1"/>
              <a:t>สพ.ญ</a:t>
            </a:r>
            <a:r>
              <a:rPr lang="th-TH" sz="4000" b="1" dirty="0"/>
              <a:t>.ดร.</a:t>
            </a:r>
            <a:r>
              <a:rPr lang="th-TH" sz="4000" b="1" dirty="0" smtClean="0"/>
              <a:t>ศศิธร	    พน</a:t>
            </a:r>
            <a:r>
              <a:rPr lang="th-TH" sz="4000" b="1" dirty="0"/>
              <a:t>โสภณกุล</a:t>
            </a:r>
          </a:p>
          <a:p>
            <a:pPr lvl="1"/>
            <a:r>
              <a:rPr lang="th-TH" sz="4000" b="1" dirty="0" smtClean="0"/>
              <a:t>ผศ.</a:t>
            </a:r>
            <a:r>
              <a:rPr lang="th-TH" sz="4000" b="1" dirty="0" err="1" smtClean="0"/>
              <a:t>สพ.ญ</a:t>
            </a:r>
            <a:r>
              <a:rPr lang="th-TH" sz="4000" b="1" dirty="0" smtClean="0"/>
              <a:t>.ดร.อารีรัตน์ อากาศ</a:t>
            </a:r>
            <a:r>
              <a:rPr lang="th-TH" sz="4000" b="1" dirty="0" err="1" smtClean="0"/>
              <a:t>วิภาต</a:t>
            </a:r>
            <a:endParaRPr lang="th-TH" sz="4000" b="1" dirty="0" smtClean="0"/>
          </a:p>
          <a:p>
            <a:pPr lvl="1"/>
            <a:r>
              <a:rPr lang="th-TH" sz="4000" b="1" dirty="0" err="1" smtClean="0"/>
              <a:t>อ.สพ.ญ</a:t>
            </a:r>
            <a:r>
              <a:rPr lang="th-TH" sz="4000" b="1" dirty="0" smtClean="0"/>
              <a:t>.พรสวรรค์ 	    </a:t>
            </a:r>
            <a:r>
              <a:rPr lang="th-TH" sz="4000" b="1" dirty="0" err="1" smtClean="0"/>
              <a:t>พงษ์</a:t>
            </a:r>
            <a:r>
              <a:rPr lang="th-TH" sz="4000" b="1" dirty="0" smtClean="0"/>
              <a:t>โสภาวิจิตร</a:t>
            </a:r>
          </a:p>
          <a:p>
            <a:pPr marL="0" indent="0">
              <a:buNone/>
            </a:pP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91511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308912"/>
            <a:ext cx="8229600" cy="4525963"/>
          </a:xfrm>
        </p:spPr>
        <p:txBody>
          <a:bodyPr/>
          <a:lstStyle/>
          <a:p>
            <a:r>
              <a:rPr lang="th-TH" b="1" dirty="0" smtClean="0"/>
              <a:t>ผู้สูงอายุ </a:t>
            </a:r>
            <a:r>
              <a:rPr lang="th-TH" dirty="0"/>
              <a:t>ประชากรเพศชายและหญิงที่อายุมากกว่า 60 ปีขึ้นไป </a:t>
            </a: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 descr="https://scontent.fbkk10-1.fna.fbcdn.net/hphotos-xpf1/v/t1.0-9/12195780_1283594564990894_2146003580184345672_n.jpg?oh=d72b701db374542568f023fc194ac7e2&amp;oe=56EEA6B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73940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42656" y="6298172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/>
              <a:t>ที่มา</a:t>
            </a:r>
            <a:r>
              <a:rPr lang="en-US" sz="1200" dirty="0" smtClean="0"/>
              <a:t> http://www.littlemore.co.jp/enstore/products/detail.php?product_id=357</a:t>
            </a:r>
            <a:endParaRPr lang="th-TH" sz="1200" dirty="0"/>
          </a:p>
        </p:txBody>
      </p:sp>
      <p:pic>
        <p:nvPicPr>
          <p:cNvPr id="7" name="Picture 6" descr="https://scontent.fbkk10-1.fna.fbcdn.net/hphotos-xap1/v/t1.0-9/11219626_1283594731657544_1438115936785168269_n.jpg?oh=8d3769be373bd8ee6910e459949db940&amp;oe=56F42DC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5"/>
            <a:ext cx="3009969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04758" y="3266350"/>
            <a:ext cx="2617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คุณยายมิซาโอ อายุ 87 ปี อาชีพเกษตรกร</a:t>
            </a:r>
          </a:p>
        </p:txBody>
      </p:sp>
      <p:pic>
        <p:nvPicPr>
          <p:cNvPr id="9" name="Picture 8" descr="https://scontent.fbkk10-1.fna.fbcdn.net/hphotos-xlp1/v/t1.0-9/12065752_1283594634990887_3787109620667305449_n.jpg?oh=436c2768e82b0bcc3e6c4e62c7585f61&amp;oe=56F1685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61" y="1124745"/>
            <a:ext cx="280831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scontent.fbkk10-1.fna.fbcdn.net/hphotos-xtp1/v/t1.0-9/11693896_1283594708324213_2670284478298426651_n.jpg?oh=11aacc666c0668ba43e0469eedec2c47&amp;oe=56D7CA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52" y="3356992"/>
            <a:ext cx="2952328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012160" y="3174067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เก็บลูกแมวฟูกูมะมาเลี้ยง ขณะนี้อายุ 8 ปี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18122"/>
            <a:ext cx="3070773" cy="20471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8247" y="5355213"/>
            <a:ext cx="5731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ผู้ถ่ายภาพเป็นหลานสาวอิฮาระอายุ 34 ปีทำสมุดภาพรวบรวมภาพถ่ายของคุณยายและชีวิตประจำวันกลางแจ้ง  </a:t>
            </a:r>
          </a:p>
        </p:txBody>
      </p:sp>
    </p:spTree>
    <p:extLst>
      <p:ext uri="{BB962C8B-B14F-4D97-AF65-F5344CB8AC3E}">
        <p14:creationId xmlns:p14="http://schemas.microsoft.com/office/powerpoint/2010/main" val="228303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z="6000" b="1" dirty="0"/>
              <a:t>ความผูกพันระหว่างคนและสัตว์เลี้ยง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630002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http://www.littlemore.co.jp/enstore/products/detail.php?product_id=357</a:t>
            </a:r>
            <a:endParaRPr lang="th-TH" sz="1800" dirty="0"/>
          </a:p>
        </p:txBody>
      </p:sp>
      <p:pic>
        <p:nvPicPr>
          <p:cNvPr id="5" name="Picture 4" descr="https://scontent.fbkk10-1.fna.fbcdn.net/hphotos-xfp1/v/t1.0-9/12191931_1284701174880233_3720646053103015206_n.jpg?oh=7a2375824fa130e5bfb62f42816b83c6&amp;oe=56AE15F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617579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scontent.fbkk10-1.fna.fbcdn.net/hphotos-xtp1/v/t1.0-9/12241611_1284701148213569_2231116747726719522_n.jpg?oh=87ce3c8815533f381e69e52784a8aa50&amp;oe=56E4A30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1872208" cy="307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scontent.fbkk10-1.fna.fbcdn.net/hphotos-xtf1/v/t1.0-9/12193867_1284244491592568_3213304878771357569_n.jpg?oh=541cef2c848266774892fbd7b1bb6800&amp;oe=56EA6FB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948475" cy="175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scontent.fbkk10-1.fna.fbcdn.net/hphotos-xpa1/v/t1.0-9/11220124_1283594598324224_2324159936791971876_n.jpg?oh=9c32b640c24abfdf0cd619306837525c&amp;oe=56E565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59892"/>
            <a:ext cx="2808312" cy="198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scontent.fbkk10-1.fna.fbcdn.net/hphotos-xft1/v/t1.0-9/12241398_1284701024880248_7653971902759421172_n.jpg?oh=e2e0a57f2ce9043418e86c24827c9a8e&amp;oe=56F1BAD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143060" cy="206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scontent.fbkk10-1.fna.fbcdn.net/hphotos-xfl1/v/t1.0-9/12187648_1283594628324221_3518963151680054895_n.jpg?oh=d63729c9076896391b597c66308dce75&amp;oe=56E2F5D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39809"/>
            <a:ext cx="2813670" cy="1853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21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z="6000" b="1" dirty="0"/>
              <a:t>สุขภาพกาย</a:t>
            </a:r>
          </a:p>
        </p:txBody>
      </p:sp>
      <p:pic>
        <p:nvPicPr>
          <p:cNvPr id="4" name="Picture 3" descr="https://scontent.fbkk10-1.fna.fbcdn.net/hphotos-xpa1/v/t1.0-9/12189987_1283594674990883_1843952224981361056_n.jpg?oh=e26441c3f589de634a8882f1c0f933a4&amp;oe=56DAF9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096344" cy="21602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378904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โรคอันตรายจากสัตว์สู่คน</a:t>
            </a:r>
          </a:p>
          <a:p>
            <a:r>
              <a:rPr lang="th-TH" b="1" dirty="0" smtClean="0"/>
              <a:t>เชื้อราจากผิวหนังสัตว์เลี้ยง </a:t>
            </a:r>
            <a:endParaRPr lang="th-TH" b="1" dirty="0"/>
          </a:p>
          <a:p>
            <a:r>
              <a:rPr lang="th-TH" b="1" dirty="0" smtClean="0"/>
              <a:t>       โรคกลาก</a:t>
            </a:r>
          </a:p>
          <a:p>
            <a:r>
              <a:rPr lang="th-TH" b="1" dirty="0" smtClean="0"/>
              <a:t>เชื้อโปรโตซัวจากอุจจาระแมว</a:t>
            </a:r>
          </a:p>
          <a:p>
            <a:r>
              <a:rPr lang="th-TH" b="1" dirty="0"/>
              <a:t> </a:t>
            </a:r>
            <a:r>
              <a:rPr lang="th-TH" b="1" dirty="0" smtClean="0"/>
              <a:t>      ทอกโซพลาสโมซิส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0" y="274638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6000" b="1"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สุขภาพจิต</a:t>
            </a:r>
            <a:r>
              <a:rPr lang="en-US" dirty="0"/>
              <a:t>  </a:t>
            </a:r>
            <a:endParaRPr lang="th-TH" dirty="0"/>
          </a:p>
        </p:txBody>
      </p:sp>
      <p:pic>
        <p:nvPicPr>
          <p:cNvPr id="7" name="Picture 6" descr="https://scontent.fbkk10-1.fna.fbcdn.net/hphotos-xtp1/v/t1.0-9/12241611_1284701148213569_2231116747726719522_n.jpg?oh=87ce3c8815533f381e69e52784a8aa50&amp;oe=56E4A30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80" y="1412776"/>
            <a:ext cx="2160240" cy="31410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549280" y="4797152"/>
            <a:ext cx="19672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/>
              <a:t>ลดความเครียด </a:t>
            </a:r>
          </a:p>
          <a:p>
            <a:r>
              <a:rPr lang="th-TH" b="1" dirty="0" smtClean="0"/>
              <a:t>ไม่ซึมเศร้า </a:t>
            </a:r>
          </a:p>
          <a:p>
            <a:r>
              <a:rPr lang="th-TH" b="1" dirty="0" smtClean="0"/>
              <a:t>คลายความเหงา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686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z="6000" b="1" dirty="0"/>
              <a:t>การให้บริการสัตว์เลี้ยงเพื่อบำบัด</a:t>
            </a:r>
          </a:p>
        </p:txBody>
      </p:sp>
      <p:pic>
        <p:nvPicPr>
          <p:cNvPr id="2050" name="Picture 2" descr="http://cdn.twentytwowords.com/wp-content/uploads/A-dying-mans-last-wish-to-see-his-dog.jpg?1194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618481"/>
            <a:ext cx="3387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ผู้ป่วยในสถานพยาบาล</a:t>
            </a:r>
          </a:p>
          <a:p>
            <a:r>
              <a:rPr lang="th-TH" sz="3600" b="1" dirty="0" smtClean="0"/>
              <a:t>ผู้สูงอายุในสถานพักฟื้น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6165304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การจัดตู้ปลาสวยงาม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09120"/>
            <a:ext cx="3382582" cy="158417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53084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1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693096" cy="1656184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th-TH" sz="6000" b="1" dirty="0"/>
              <a:t>ชนิดสัตว์เลี้ยง </a:t>
            </a:r>
            <a:r>
              <a:rPr lang="th-TH" sz="6000" b="1" dirty="0" smtClean="0"/>
              <a:t/>
            </a:r>
            <a:br>
              <a:rPr lang="th-TH" sz="6000" b="1" dirty="0" smtClean="0"/>
            </a:br>
            <a:r>
              <a:rPr lang="th-TH" sz="6000" b="1" dirty="0" smtClean="0"/>
              <a:t>รูปแบบกิจกรรม</a:t>
            </a:r>
            <a:endParaRPr lang="th-TH" sz="6000" b="1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7" b="2224"/>
          <a:stretch/>
        </p:blipFill>
        <p:spPr>
          <a:xfrm>
            <a:off x="2699792" y="4293096"/>
            <a:ext cx="2363789" cy="1994822"/>
          </a:xfrm>
          <a:prstGeom prst="rect">
            <a:avLst/>
          </a:prstGeom>
        </p:spPr>
      </p:pic>
      <p:pic>
        <p:nvPicPr>
          <p:cNvPr id="1026" name="Picture 2" descr="http://www.rukbarn.com/wp-content/uploads/2013/10/%E0%B8%95%E0%B8%B9%E0%B9%89%E0%B8%9B%E0%B8%A5%E0%B8%B2%E0%B8%81%E0%B8%B2%E0%B8%A3%E0%B9%80%E0%B8%A5%E0%B8%B5%E0%B9%89%E0%B8%A2%E0%B8%87%E0%B8%9B%E0%B8%A5%E0%B8%B2%E0%B9%80%E0%B8%AA%E0%B8%A3%E0%B8%B4%E0%B8%A1%E0%B8%AE%E0%B8%A7%E0%B8%87%E0%B8%88%E0%B8%B8%E0%B9%89%E0%B8%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47" y="2081241"/>
            <a:ext cx="2769449" cy="20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r="15267"/>
          <a:stretch/>
        </p:blipFill>
        <p:spPr>
          <a:xfrm>
            <a:off x="251520" y="4365104"/>
            <a:ext cx="2252312" cy="197947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3671670" cy="245172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17458"/>
            <a:ext cx="4691966" cy="31275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99738" y="313492"/>
            <a:ext cx="236475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กิจกรรมนอกสถานที่</a:t>
            </a:r>
            <a:endParaRPr lang="th-TH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9198" y="3769876"/>
            <a:ext cx="150874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ปลาสวยงาม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4345940"/>
            <a:ext cx="6463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แมว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03877" y="5949280"/>
            <a:ext cx="67197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สุนัข</a:t>
            </a:r>
            <a:endParaRPr lang="th-TH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6021288"/>
            <a:ext cx="4812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ม้า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42096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th-TH" sz="6000" b="1" dirty="0"/>
              <a:t>กลุ่มผู้สูงอายุในเมืองเชียงใหม่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496973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/>
              <a:t>สถานพยาบาลที่ดูแลผู้สูงอายุ</a:t>
            </a:r>
          </a:p>
          <a:p>
            <a:r>
              <a:rPr lang="th-TH" sz="4800" b="1" dirty="0" smtClean="0"/>
              <a:t>สถานพักฟื้นผู้สูงอายุ </a:t>
            </a:r>
          </a:p>
          <a:p>
            <a:r>
              <a:rPr lang="th-TH" sz="4800" b="1" dirty="0" smtClean="0"/>
              <a:t>ศูนย์ฟื้นฟูสุขภาพผู้สูงอายุ </a:t>
            </a:r>
          </a:p>
          <a:p>
            <a:r>
              <a:rPr lang="th-TH" sz="4800" b="1" dirty="0" smtClean="0"/>
              <a:t>ผู้สูงอายุชุมชนเมือง</a:t>
            </a:r>
          </a:p>
          <a:p>
            <a:endParaRPr lang="th-TH" sz="4800" b="1" dirty="0" smtClean="0"/>
          </a:p>
          <a:p>
            <a:r>
              <a:rPr lang="th-TH" sz="4800" b="1" dirty="0" smtClean="0"/>
              <a:t>ผู้สูงอายุชุมชนเกษตรกรรม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2240" y="2204864"/>
            <a:ext cx="209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/>
              <a:t>สุขภาพจิต</a:t>
            </a:r>
            <a:endParaRPr lang="th-TH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1827" y="4293096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 smtClean="0"/>
              <a:t>สุขภาพกาย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241204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z="6000" b="1" dirty="0"/>
              <a:t>การให้ความรู้เกี่ยวกับสัตว์เลี้ยง</a:t>
            </a:r>
          </a:p>
        </p:txBody>
      </p:sp>
      <p:pic>
        <p:nvPicPr>
          <p:cNvPr id="4" name="Picture 3" descr="https://scontent.fbkk10-1.fna.fbcdn.net/hphotos-xta1/v/t1.0-9/12191031_1284244534925897_2729955853831528396_n.jpg?oh=f41fc5f3974687debded110ff74f1178&amp;oe=56E676F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80020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642710" y="1196752"/>
            <a:ext cx="51777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อายุขัยของสัตว์เลี้ยง</a:t>
            </a:r>
          </a:p>
          <a:p>
            <a:r>
              <a:rPr lang="th-TH" dirty="0" smtClean="0"/>
              <a:t>สายพันธุ์สัตว์เลี้ยงที่เหมาะสมกับผู้สูงอายุ</a:t>
            </a:r>
          </a:p>
          <a:p>
            <a:r>
              <a:rPr lang="th-TH" dirty="0" smtClean="0"/>
              <a:t>พื้นที่เลี้ยงสัตว์ในบ้าน </a:t>
            </a:r>
          </a:p>
          <a:p>
            <a:r>
              <a:rPr lang="th-TH" dirty="0" smtClean="0"/>
              <a:t>การฝึกสัตว์เลี้ยงด้วยสายจูง การเดินออกกำลังกาย กระเป๋าสัตว์เลี้ยง รถเข็น</a:t>
            </a:r>
          </a:p>
          <a:p>
            <a:r>
              <a:rPr lang="th-TH" dirty="0" smtClean="0"/>
              <a:t>การอุ้มสัตว์เลี้ยงให้ถูกต้องเหมาะสม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4910" y="6002124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สุขอนามัยสิ่งแวดล้อม ความสะอาดที่อยู่สัตว์เลี้ยง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49715" y="5740514"/>
            <a:ext cx="329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สุขภาพสัตว์เลี้ยงและอาหารสัตว์</a:t>
            </a:r>
            <a:endParaRPr lang="th-TH" dirty="0"/>
          </a:p>
        </p:txBody>
      </p:sp>
      <p:sp>
        <p:nvSpPr>
          <p:cNvPr id="9" name="AutoShape 2" descr="http://img.kapook.com/u/pattamaporn/page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4" descr="http://img.kapook.com/u/pattamaporn/page.jp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AutoShape 6" descr="http://img.kapook.com/u/pattamaporn/page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AutoShape 8" descr="http://img.kapook.com/u/wannaporn/dog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3" name="AutoShape 10" descr="http://img.kapook.com/u/wannaporn/dog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" name="AutoShape 12" descr="http://img.kapook.com/u/wannaporn/dog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0" y="1196752"/>
            <a:ext cx="2587732" cy="2929508"/>
          </a:xfrm>
          <a:prstGeom prst="rect">
            <a:avLst/>
          </a:prstGeom>
        </p:spPr>
      </p:pic>
      <p:pic>
        <p:nvPicPr>
          <p:cNvPr id="1038" name="Picture 14" descr="http://www.oknation.net/blog/home/user_data/file_data/201503/12/706336f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9" y="4437112"/>
            <a:ext cx="2604035" cy="12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f.ptcdn.info/482/031/000/1431885385-IMG2015051-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6880" r="9657" b="6797"/>
          <a:stretch/>
        </p:blipFill>
        <p:spPr bwMode="auto">
          <a:xfrm rot="16200000">
            <a:off x="4920202" y="4240476"/>
            <a:ext cx="14638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กิจกรรมความรู้</a:t>
            </a:r>
            <a:r>
              <a:rPr lang="th-TH" b="1" dirty="0"/>
              <a:t>ทางด้าน</a:t>
            </a:r>
            <a:r>
              <a:rPr lang="th-TH" b="1" dirty="0" smtClean="0"/>
              <a:t>สุขภาพที่</a:t>
            </a:r>
            <a:r>
              <a:rPr lang="th-TH" b="1" dirty="0"/>
              <a:t>เกี่ยวข้องกับการเลี้ยงสัตว์ </a:t>
            </a:r>
          </a:p>
        </p:txBody>
      </p:sp>
      <p:pic>
        <p:nvPicPr>
          <p:cNvPr id="2050" name="Picture 2" descr="http://www.esccapuk.org.uk/Images/ownerdog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464496" cy="244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hepet-thai.com/images/main_1282623011/thepetcar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96007"/>
            <a:ext cx="3810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5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257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สัตว์เลี้ยงและสุขภาพจิต </vt:lpstr>
      <vt:lpstr>PowerPoint Presentation</vt:lpstr>
      <vt:lpstr>ความผูกพันระหว่างคนและสัตว์เลี้ยง</vt:lpstr>
      <vt:lpstr>สุขภาพกาย</vt:lpstr>
      <vt:lpstr>การให้บริการสัตว์เลี้ยงเพื่อบำบัด</vt:lpstr>
      <vt:lpstr>ชนิดสัตว์เลี้ยง  รูปแบบกิจกรรม</vt:lpstr>
      <vt:lpstr>กลุ่มผู้สูงอายุในเมืองเชียงใหม่</vt:lpstr>
      <vt:lpstr>การให้ความรู้เกี่ยวกับสัตว์เลี้ยง</vt:lpstr>
      <vt:lpstr>กิจกรรมความรู้ทางด้านสุขภาพที่เกี่ยวข้องกับการเลี้ยงสัตว์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vetit1</dc:creator>
  <cp:lastModifiedBy>trlab</cp:lastModifiedBy>
  <cp:revision>21</cp:revision>
  <dcterms:created xsi:type="dcterms:W3CDTF">2015-11-29T07:43:12Z</dcterms:created>
  <dcterms:modified xsi:type="dcterms:W3CDTF">2015-12-04T03:48:35Z</dcterms:modified>
</cp:coreProperties>
</file>